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47" r:id="rId3"/>
    <p:sldId id="350" r:id="rId4"/>
    <p:sldId id="346" r:id="rId5"/>
    <p:sldId id="348" r:id="rId6"/>
    <p:sldId id="349" r:id="rId7"/>
    <p:sldId id="342" r:id="rId8"/>
    <p:sldId id="311" r:id="rId9"/>
  </p:sldIdLst>
  <p:sldSz cx="12192000" cy="6858000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6600"/>
    <a:srgbClr val="FFFF00"/>
    <a:srgbClr val="00FF00"/>
    <a:srgbClr val="FF3399"/>
    <a:srgbClr val="99FFCC"/>
    <a:srgbClr val="CC0099"/>
    <a:srgbClr val="CC00FF"/>
    <a:srgbClr val="CC00CC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B3131-ADE6-4B6B-BCC4-9E47CC25D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CD4CD2-7496-4384-8194-0982B3C63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2493AF-5211-4B55-8D13-E4ACF48FD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9C755B-42F8-4E8F-895A-C0BFCFDB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EEC166-6A71-493C-ABE5-19676552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35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2DDB8-1E29-49DB-81CC-7EA8BDEF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07E98A8-8F24-45E1-A393-BEE82BC8F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7DB789-3C85-49A6-A026-C72FC9D1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D0183A-DC90-4AD1-B9B5-AE98AC6C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7FC1B-9A32-453F-ABBF-2D83BB02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2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565BEEA-18DC-47FF-A747-083B3CBAC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06FDC5-58E1-4AF1-9BBD-E512EE5BB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5B393C-8DD2-41A7-9838-AEE6455D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3FFB82-08B2-44E1-8A8F-FFE66A22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A8789C-9E05-41C2-8813-4BEC375F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24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C8AD1-F2FC-46CB-B246-06F540EF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DD83A0-8D0A-4BDA-AB75-8E667FAC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7CC393-42FD-414E-B58F-4D3BBA87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2627E-3C73-4E68-8357-E6D23361E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D01558-869E-4850-BA90-9912CF50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42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3694-BF7E-4C58-963D-0FFCFE6D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FCCC1A-E571-4790-978A-9B9856088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8126B3-2006-4FBA-A19B-532BC5BB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1F335A-6BED-4A22-9C9E-DCB2B02E2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ECBFC1-BC73-42A1-B746-ECCFA78D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208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CB38D-F2EA-4EB3-B7E8-F14AFE40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4F487F-9ACA-4144-9A8B-22A672407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5E043C-1BA1-43DF-8072-402AD122A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A94D27-30F6-40FB-8D7C-D806CA616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1DDF9B-231A-46F4-A2BA-5A5816337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BED745-A9CF-4469-B3C8-AD4C16D5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13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0137E1-C36F-4355-8631-33C0CCA6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69F3DD-3129-4965-B520-19FF23120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3F4F1E-DBBF-4D30-97F5-16892E66C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31EA26-0371-4367-9EF9-E5AF99DA9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0A98B1-8473-4AE9-B809-078BC2D47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09A406-D14E-420E-8221-3A85034A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AE7447A-1DE9-44D5-BF19-842DA361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C4E80B-C70B-4BEC-B91E-544F7F3A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662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A1A93-966C-4F6D-A18A-EEC9FCDE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0CC454-479A-41A0-AF8C-DDF0F814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F8D80E-3833-42F6-9FDE-58C767B7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94A21E-413E-4BE9-85C5-C5F6101B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804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1F517D-5814-4AB2-8FB1-91A27EEE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980DF3-8B02-4797-A4CB-9C82A7B5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8C5212-F70D-47E2-A542-EE19060C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43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38CC86-2BC1-42CF-B2F7-502A9FC8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1B039D-EBAC-4EA1-BC58-6DC9BF134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004E40E-A39C-4DCE-A5E2-DD2D6980E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19B40C-55BB-41E6-82BA-3EF8081F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6F7AAF-B0DD-4F55-AD4D-A5A8D8F7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255490-1BF9-44B3-91DC-8BCE9E6E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046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A7D5B7-231E-4658-AC71-24D4F707C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97AFEA-60D8-4342-8C59-1539C41E2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E90654-6E64-457E-9BFC-D7B3F62F8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AAE17A-3DD9-4D40-BCE6-CE94CF39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03985D-51A0-4D0D-9B28-0B3FE5A2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5E5A7F-8AA6-4719-8A89-9504924B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93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0B35B-1C4A-430F-9A37-8F2A1F1D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7B7610-A45A-489D-962C-95564E195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7E5B10-9DFF-4A79-B242-2B0CA0F51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EDEE5-317F-4E96-A327-0B9AE86177B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9333C9-52B5-44F2-A949-15C8B4814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625C9F-89A8-4A80-B198-17398D838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648E4-8DEE-4720-AD0D-6DBC791DF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63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" Target="slide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&#1091;&#1075;&#1072;&#1076;&#1072;&#1081;%20&#1089;&#1082;&#1072;&#1079;&#1082;&#1091;.pptx" TargetMode="External"/><Relationship Id="rId3" Type="http://schemas.openxmlformats.org/officeDocument/2006/relationships/hyperlink" Target="&#1082;&#1090;&#1086;%20&#1089;&#1087;&#1088;&#1103;&#1090;&#1072;&#1083;&#1089;&#1103;%20&#1074;%20&#1090;&#1091;&#1084;&#1072;&#1085;&#1077;.pptx" TargetMode="External"/><Relationship Id="rId7" Type="http://schemas.openxmlformats.org/officeDocument/2006/relationships/hyperlink" Target="2%20&#1079;&#1072;&#1076;&#1072;&#1095;&#1082;&#1080;%20&#1079;&#1072;&#1075;&#1076;&#1072;&#1083;&#1082;&#1080;.pptx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hyperlink" Target="&#1088;&#1072;&#1089;&#1082;&#1088;&#1072;&#1089;&#1082;&#1072;.pptx" TargetMode="External"/><Relationship Id="rId5" Type="http://schemas.openxmlformats.org/officeDocument/2006/relationships/hyperlink" Target="&#1087;&#1080;&#1088;&#1086;&#1078;&#1085;&#1086;&#1077;.pptx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&#1087;&#1088;&#1103;&#1090;&#1082;&#1080;.pptx" TargetMode="External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0595" y="3221275"/>
            <a:ext cx="3780430" cy="37804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42" y="51176"/>
            <a:ext cx="1208281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b="1" dirty="0" smtClean="0"/>
              <a:t>     </a:t>
            </a:r>
            <a:r>
              <a:rPr lang="ru-RU" sz="8800" b="1" dirty="0" err="1" smtClean="0">
                <a:solidFill>
                  <a:srgbClr val="002060"/>
                </a:solidFill>
              </a:rPr>
              <a:t>Интбук</a:t>
            </a:r>
            <a:r>
              <a:rPr lang="ru-RU" sz="8800" b="1" dirty="0" smtClean="0">
                <a:solidFill>
                  <a:srgbClr val="002060"/>
                </a:solidFill>
              </a:rPr>
              <a:t> </a:t>
            </a:r>
            <a:endParaRPr lang="ru-RU" sz="8800" b="1" dirty="0" smtClean="0">
              <a:solidFill>
                <a:srgbClr val="002060"/>
              </a:solidFill>
            </a:endParaRPr>
          </a:p>
          <a:p>
            <a:pPr algn="ctr"/>
            <a:r>
              <a:rPr lang="ru-RU" sz="4400" b="1" dirty="0" smtClean="0">
                <a:solidFill>
                  <a:srgbClr val="002060"/>
                </a:solidFill>
              </a:rPr>
              <a:t>для детей старшего дошкольного возраста</a:t>
            </a:r>
          </a:p>
          <a:p>
            <a:pPr algn="ctr"/>
            <a:r>
              <a:rPr lang="ru-RU" sz="2800" b="1" dirty="0" smtClean="0">
                <a:solidFill>
                  <a:srgbClr val="002060"/>
                </a:solidFill>
              </a:rPr>
              <a:t>Автор: воспитатель детского  сада г. Перми «Глобус» </a:t>
            </a:r>
          </a:p>
          <a:p>
            <a:pPr algn="ctr"/>
            <a:r>
              <a:rPr lang="ru-RU" sz="2800" b="1" dirty="0" smtClean="0">
                <a:solidFill>
                  <a:srgbClr val="002060"/>
                </a:solidFill>
              </a:rPr>
              <a:t>Керженцева Татьяна Викторовна </a:t>
            </a:r>
          </a:p>
        </p:txBody>
      </p:sp>
    </p:spTree>
    <p:extLst>
      <p:ext uri="{BB962C8B-B14F-4D97-AF65-F5344CB8AC3E}">
        <p14:creationId xmlns:p14="http://schemas.microsoft.com/office/powerpoint/2010/main" val="132845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0125" y="28021"/>
            <a:ext cx="11859905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/>
              <a:t>Из опыта работы воспитателя </a:t>
            </a:r>
            <a:r>
              <a:rPr lang="ru-RU" sz="1600" b="1" dirty="0" smtClean="0"/>
              <a:t>ДОУ «Глобус» </a:t>
            </a:r>
            <a:r>
              <a:rPr lang="ru-RU" sz="1600" b="1" dirty="0" err="1" smtClean="0"/>
              <a:t>Керженцевой</a:t>
            </a:r>
            <a:r>
              <a:rPr lang="ru-RU" sz="1600" b="1" dirty="0" smtClean="0"/>
              <a:t> Т.В. </a:t>
            </a:r>
          </a:p>
          <a:p>
            <a:pPr algn="ctr"/>
            <a:r>
              <a:rPr lang="ru-RU" sz="1600" b="1" dirty="0" smtClean="0"/>
              <a:t>ИНТБУК – интерактивная книга для познавательного развития </a:t>
            </a:r>
            <a:r>
              <a:rPr lang="ru-RU" sz="1600" b="1" dirty="0"/>
              <a:t>дошкольников</a:t>
            </a:r>
          </a:p>
          <a:p>
            <a:r>
              <a:rPr lang="ru-RU" sz="1400" dirty="0" smtClean="0"/>
              <a:t>Исходя </a:t>
            </a:r>
            <a:r>
              <a:rPr lang="ru-RU" sz="1400" dirty="0"/>
              <a:t>из современных реалий мы все понимаем, что использование </a:t>
            </a:r>
            <a:r>
              <a:rPr lang="ru-RU" sz="1400" dirty="0" smtClean="0"/>
              <a:t>ИКТ </a:t>
            </a:r>
            <a:r>
              <a:rPr lang="ru-RU" sz="1400" dirty="0"/>
              <a:t>стало неотъемлемой частью воспитательно-образовательного </a:t>
            </a:r>
            <a:r>
              <a:rPr lang="ru-RU" sz="1400" dirty="0" smtClean="0"/>
              <a:t>процесса</a:t>
            </a:r>
            <a:r>
              <a:rPr lang="ru-RU" sz="1400" dirty="0"/>
              <a:t>. </a:t>
            </a:r>
          </a:p>
          <a:p>
            <a:r>
              <a:rPr lang="ru-RU" sz="1400" dirty="0"/>
              <a:t>Мир современных детей – это компьютерные технологии. Поэтому одним из средств повышения мотивации и совершенствования обучения современного дошкольника является создание понятных,  близких, современных, интерактивных дидактических игр и  познавательных пособий.  </a:t>
            </a:r>
          </a:p>
          <a:p>
            <a:r>
              <a:rPr lang="ru-RU" sz="1400" dirty="0"/>
              <a:t>Ведущая деятельность детей игра, а играя дети лучше усваивают и запоминают материал чем при скучном повторении и по прямому указанию взрослого. А если при этом задействовать компьютер и современные  любимые детьми персонажи то и совсем  замечательно. Дети самостоятельно без принуждения повторят нужную тему.</a:t>
            </a:r>
          </a:p>
          <a:p>
            <a:r>
              <a:rPr lang="ru-RU" sz="1400" dirty="0"/>
              <a:t>У меня возникла идея  создания </a:t>
            </a:r>
            <a:r>
              <a:rPr lang="ru-RU" sz="1400" dirty="0" err="1"/>
              <a:t>интбука</a:t>
            </a:r>
            <a:r>
              <a:rPr lang="ru-RU" sz="1400" dirty="0"/>
              <a:t>. Это тоже книга но электронная. В ней собраны несколько  дидактических игр по познавательному развитию. Лейтмотивом </a:t>
            </a:r>
            <a:r>
              <a:rPr lang="ru-RU" sz="1400" dirty="0" err="1"/>
              <a:t>интбука</a:t>
            </a:r>
            <a:r>
              <a:rPr lang="ru-RU" sz="1400" dirty="0"/>
              <a:t> представленному здесь современный мультфильм три кота. Играя со знакомыми персонажами дети погружаются в созданный мной игровой мир: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1 2 3 4 </a:t>
            </a:r>
            <a:r>
              <a:rPr lang="ru-RU" sz="1400" dirty="0" smtClean="0"/>
              <a:t>5…задачки будем мы решать. 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Кто спрятался в тумане?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Сладкая правда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1 2 3 4 5 будем зайчиков считать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Художники - математики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 </a:t>
            </a:r>
            <a:r>
              <a:rPr lang="ru-RU" sz="1400" dirty="0" smtClean="0"/>
              <a:t>Сказки на ночь….</a:t>
            </a:r>
            <a:endParaRPr lang="ru-RU" sz="1400" dirty="0"/>
          </a:p>
          <a:p>
            <a:r>
              <a:rPr lang="ru-RU" sz="1400" dirty="0"/>
              <a:t> Занимаясь с интерактивными играми самостоятельно, ребенок может сам контролировать темп и количество выполняемых заданий, что отвечает принципу индивидуализации, в соответствие ФГОС ДО.</a:t>
            </a:r>
          </a:p>
          <a:p>
            <a:r>
              <a:rPr lang="ru-RU" sz="1400" dirty="0"/>
              <a:t>Играя с </a:t>
            </a:r>
            <a:r>
              <a:rPr lang="ru-RU" sz="1400" dirty="0" err="1"/>
              <a:t>интбуком</a:t>
            </a:r>
            <a:r>
              <a:rPr lang="ru-RU" sz="1400" dirty="0"/>
              <a:t>, ребенок меняется на глазах, у него возникает желание выполнять задание педагога, развивается речь, психические процессы, воспитанники развиваются в непринужденной игровой форме. А самое главное, детям нравится в них играть. Интерактивные игры </a:t>
            </a:r>
            <a:r>
              <a:rPr lang="ru-RU" sz="1400" dirty="0" err="1"/>
              <a:t>интбука</a:t>
            </a:r>
            <a:r>
              <a:rPr lang="ru-RU" sz="1400" dirty="0"/>
              <a:t> поддерживают у детей познавательную активность.</a:t>
            </a:r>
          </a:p>
          <a:p>
            <a:r>
              <a:rPr lang="ru-RU" sz="1400" dirty="0"/>
              <a:t>Новизна моего опыта заключается в создании  электронной книги где собранных воедино дидактических игр по определённой теме. В созданный </a:t>
            </a:r>
            <a:r>
              <a:rPr lang="ru-RU" sz="1400" dirty="0" err="1"/>
              <a:t>интбук</a:t>
            </a:r>
            <a:r>
              <a:rPr lang="ru-RU" sz="1400" dirty="0"/>
              <a:t> можно добавлять и или удалять материал по необходимости. Нет нужды проигрывать все игры сразу. Ребёнок может выбыть определённую игру и её не надо искать в папках она есть в </a:t>
            </a:r>
            <a:r>
              <a:rPr lang="ru-RU" sz="1400" dirty="0" smtClean="0"/>
              <a:t>навигации.</a:t>
            </a:r>
          </a:p>
          <a:p>
            <a:r>
              <a:rPr lang="ru-RU" sz="1400" dirty="0"/>
              <a:t>Игровую папку можно использовать для игр со всей группой используя для этого проектор с подгруппой детей и индивидуально всё зависит от подготовки детей и цели поставленной педагогом.</a:t>
            </a:r>
          </a:p>
          <a:p>
            <a:r>
              <a:rPr lang="ru-RU" sz="1400" dirty="0"/>
              <a:t> Плюсы в моей работе это то что, ребенок –  активный участник процесса. Практические навыки, полученные в ходе выполнения заданий, позволят детям почувствовать свою успешность, а благодаря анимации и видео файлам  и любимым персонажам внимание детей удерживается дольше, а это в свою очередь влияет на положительную динамику в развитии детей. Используя  в  работе с детьми ИКТ нужно не забывать о сохранении здоровья детей и </a:t>
            </a:r>
            <a:r>
              <a:rPr lang="ru-RU" sz="1400" dirty="0" smtClean="0"/>
              <a:t>регламент согласно </a:t>
            </a:r>
            <a:r>
              <a:rPr lang="ru-RU" sz="1400" dirty="0"/>
              <a:t>рекомендациям </a:t>
            </a:r>
            <a:r>
              <a:rPr lang="ru-RU" sz="1400" dirty="0" err="1"/>
              <a:t>САНПИн</a:t>
            </a:r>
            <a:r>
              <a:rPr lang="ru-RU" sz="1400" dirty="0" smtClean="0"/>
              <a:t>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3268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45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96" y="632050"/>
            <a:ext cx="1938696" cy="12375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496" y="191069"/>
            <a:ext cx="1089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Основные кнопки передвижения в </a:t>
            </a:r>
            <a:r>
              <a:rPr lang="ru-RU" dirty="0" err="1" smtClean="0"/>
              <a:t>интбуке</a:t>
            </a:r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770496" y="1009931"/>
            <a:ext cx="538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Кнопка возврата на центральный файл с навигацией</a:t>
            </a:r>
            <a:endParaRPr lang="ru-RU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401054" y="1379263"/>
            <a:ext cx="5017107" cy="2960725"/>
            <a:chOff x="401054" y="1379263"/>
            <a:chExt cx="7141241" cy="395201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043" y="2286013"/>
              <a:ext cx="2068278" cy="1344666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1733" y="1379263"/>
              <a:ext cx="2560542" cy="241422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485914">
              <a:off x="2760825" y="3441357"/>
              <a:ext cx="2420322" cy="187773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2193" y="2174263"/>
              <a:ext cx="2280102" cy="1524132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434607">
              <a:off x="5188343" y="3447406"/>
              <a:ext cx="2291598" cy="186563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163447">
              <a:off x="401054" y="3429162"/>
              <a:ext cx="2389839" cy="190211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606132" y="2742786"/>
            <a:ext cx="391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Кнопки передвижения в файл с игрой</a:t>
            </a:r>
          </a:p>
          <a:p>
            <a:r>
              <a:rPr lang="ru-RU" dirty="0" smtClean="0"/>
              <a:t>Все находятся на файле с навигацией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371" y="4422241"/>
            <a:ext cx="1621677" cy="16216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04048" y="4950015"/>
            <a:ext cx="682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Кнопка возврата на файл в основную навигацию из игрового файла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26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496" y="191069"/>
            <a:ext cx="108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Промежуточные игровые кнопки для передвижения и игры внутри выбранного файла.</a:t>
            </a:r>
          </a:p>
          <a:p>
            <a:pPr algn="ctr"/>
            <a:r>
              <a:rPr lang="ru-RU" dirty="0" smtClean="0"/>
              <a:t>Игра 1 2 3 4 5….. Задачки будем мы решать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1" y="678174"/>
            <a:ext cx="1342387" cy="856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5969" y="982629"/>
            <a:ext cx="10162782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Выход на основную навигацию.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Переход в игровой файл.</a:t>
            </a:r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Старт игры</a:t>
            </a:r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На слайде нажимаем  кнопку звук                 она может быть разного </a:t>
            </a:r>
            <a:r>
              <a:rPr lang="ru-RU" dirty="0"/>
              <a:t>с</a:t>
            </a:r>
            <a:r>
              <a:rPr lang="ru-RU" dirty="0" smtClean="0"/>
              <a:t>вета и слушаем условие задачи.</a:t>
            </a:r>
          </a:p>
          <a:p>
            <a:r>
              <a:rPr lang="ru-RU" dirty="0" smtClean="0"/>
              <a:t>Затем нажимаем кнопку с ответом и смотрим проверку ответа. Если решено верно то нажимаем</a:t>
            </a:r>
          </a:p>
          <a:p>
            <a:r>
              <a:rPr lang="ru-RU" dirty="0" smtClean="0"/>
              <a:t> кнопку внизу справа                   и переходим к следующему слайду.  </a:t>
            </a:r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При не верном ответе переходят н другой слайд с предложением перерешать задачу и</a:t>
            </a:r>
          </a:p>
          <a:p>
            <a:r>
              <a:rPr lang="ru-RU" dirty="0" smtClean="0"/>
              <a:t> найти правильный ответ.</a:t>
            </a:r>
          </a:p>
          <a:p>
            <a:endParaRPr lang="ru-RU" dirty="0"/>
          </a:p>
          <a:p>
            <a:r>
              <a:rPr lang="ru-RU" dirty="0" smtClean="0"/>
              <a:t>После решения всех задач и выйдя на последний слайд кнопкой                    возвращаемся на</a:t>
            </a:r>
          </a:p>
          <a:p>
            <a:r>
              <a:rPr lang="ru-RU" dirty="0" smtClean="0"/>
              <a:t> промежуточную навигацию и кнопкой                возвращаемся на основную навигацию и выбираем </a:t>
            </a:r>
          </a:p>
          <a:p>
            <a:r>
              <a:rPr lang="ru-RU" dirty="0" smtClean="0"/>
              <a:t> другую игру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61" y="1641152"/>
            <a:ext cx="1401228" cy="9109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5237" t="23914" r="10948" b="9734"/>
          <a:stretch/>
        </p:blipFill>
        <p:spPr>
          <a:xfrm>
            <a:off x="277103" y="2810737"/>
            <a:ext cx="1306379" cy="768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03" y="3813229"/>
            <a:ext cx="1247538" cy="7013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512" y="3383286"/>
            <a:ext cx="701101" cy="60965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394" y="4298344"/>
            <a:ext cx="861108" cy="77861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74" y="4934828"/>
            <a:ext cx="1418995" cy="82152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280" y="5889990"/>
            <a:ext cx="1476710" cy="83024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326" y="5576124"/>
            <a:ext cx="775549" cy="70404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6126" y="6175855"/>
            <a:ext cx="652788" cy="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9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>
            <a:off x="210758" y="191069"/>
            <a:ext cx="11776455" cy="6423871"/>
            <a:chOff x="210758" y="191069"/>
            <a:chExt cx="11776455" cy="6423871"/>
          </a:xfrm>
        </p:grpSpPr>
        <p:sp>
          <p:nvSpPr>
            <p:cNvPr id="2" name="TextBox 1"/>
            <p:cNvSpPr txBox="1"/>
            <p:nvPr/>
          </p:nvSpPr>
          <p:spPr>
            <a:xfrm>
              <a:off x="600496" y="191069"/>
              <a:ext cx="1089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 smtClean="0"/>
                <a:t>Промежуточные игровые кнопки для передвижения и игры внутри выбранного файла.</a:t>
              </a:r>
            </a:p>
            <a:p>
              <a:pPr algn="ctr"/>
              <a:r>
                <a:rPr lang="ru-RU" dirty="0" smtClean="0"/>
                <a:t>Игра Кто спрятался в тумане?</a:t>
              </a:r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636" y="729151"/>
              <a:ext cx="1347333" cy="8596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705969" y="982629"/>
              <a:ext cx="10281244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Выход на основную навигацию и переход кнопкой                          </a:t>
              </a:r>
            </a:p>
            <a:p>
              <a:endParaRPr lang="ru-RU" dirty="0"/>
            </a:p>
            <a:p>
              <a:endParaRPr lang="ru-RU" dirty="0" smtClean="0"/>
            </a:p>
            <a:p>
              <a:r>
                <a:rPr lang="ru-RU" dirty="0" smtClean="0"/>
                <a:t>Переход в игровой файл.</a:t>
              </a:r>
            </a:p>
            <a:p>
              <a:endParaRPr lang="ru-RU" dirty="0"/>
            </a:p>
            <a:p>
              <a:endParaRPr lang="ru-RU" dirty="0" smtClean="0"/>
            </a:p>
            <a:p>
              <a:endParaRPr lang="ru-RU" dirty="0" smtClean="0"/>
            </a:p>
            <a:p>
              <a:r>
                <a:rPr lang="ru-RU" dirty="0" smtClean="0"/>
                <a:t>Старт игры</a:t>
              </a:r>
            </a:p>
            <a:p>
              <a:endParaRPr lang="ru-RU" dirty="0" smtClean="0"/>
            </a:p>
            <a:p>
              <a:endParaRPr lang="ru-RU" dirty="0" smtClean="0"/>
            </a:p>
            <a:p>
              <a:r>
                <a:rPr lang="ru-RU" dirty="0" smtClean="0"/>
                <a:t>На слайде нажимаем  на большого папу и появляется тёмный силуэт   по нему надо догадаться чей </a:t>
              </a:r>
            </a:p>
            <a:p>
              <a:r>
                <a:rPr lang="ru-RU" dirty="0" smtClean="0"/>
                <a:t>он и нажать на одного из трёх персонажей. Если правильно тёмная фигура уходит и виден правильный ответ.</a:t>
              </a:r>
            </a:p>
            <a:p>
              <a:r>
                <a:rPr lang="ru-RU" dirty="0" smtClean="0"/>
                <a:t>Кнопкой                  переходим на следующий слайд и играем дальше. Если ответ не верный фигура остаётся тёмной и надо искать правильный ответ.</a:t>
              </a:r>
            </a:p>
            <a:p>
              <a:r>
                <a:rPr lang="ru-RU" dirty="0" smtClean="0"/>
                <a:t> </a:t>
              </a:r>
            </a:p>
            <a:p>
              <a:r>
                <a:rPr lang="ru-RU" dirty="0" smtClean="0"/>
                <a:t>На последнем слайде игры  кнопкой                 возвращаемся в промежуточную навигацию и кнопкой</a:t>
              </a:r>
            </a:p>
            <a:p>
              <a:endParaRPr lang="ru-RU" dirty="0"/>
            </a:p>
            <a:p>
              <a:r>
                <a:rPr lang="ru-RU" dirty="0" smtClean="0"/>
                <a:t>                 возвращаемся в основную навигацию.</a:t>
              </a:r>
            </a:p>
            <a:p>
              <a:endParaRPr lang="ru-RU" dirty="0"/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353" y="1615658"/>
              <a:ext cx="1188823" cy="789989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247" y="2623038"/>
              <a:ext cx="1354233" cy="761384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758" y="3711545"/>
              <a:ext cx="1432360" cy="80530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9802" y="4332266"/>
              <a:ext cx="727057" cy="540632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758" y="5120571"/>
              <a:ext cx="1375370" cy="773268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4458" y="5238958"/>
              <a:ext cx="731583" cy="536494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23449" y="5818018"/>
              <a:ext cx="658425" cy="652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581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VEEx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76" y="121593"/>
            <a:ext cx="1938696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50699" cy="684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Рисунок 20">
            <a:hlinkClick r:id="rId3" action="ppaction://hlinkpres?slideindex=1&amp;slidetitle=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64849">
            <a:off x="213039" y="3053797"/>
            <a:ext cx="2339794" cy="1761064"/>
          </a:xfrm>
          <a:prstGeom prst="rect">
            <a:avLst/>
          </a:prstGeom>
        </p:spPr>
      </p:pic>
      <p:pic>
        <p:nvPicPr>
          <p:cNvPr id="25" name="Рисунок 24">
            <a:hlinkClick r:id="rId5" action="ppaction://hlinkpres?slideindex=1&amp;slidetitle=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99239">
            <a:off x="4371166" y="2680623"/>
            <a:ext cx="2125377" cy="1269183"/>
          </a:xfrm>
          <a:prstGeom prst="rect">
            <a:avLst/>
          </a:prstGeom>
        </p:spPr>
      </p:pic>
      <p:pic>
        <p:nvPicPr>
          <p:cNvPr id="26" name="Рисунок 25">
            <a:hlinkClick r:id="rId7" action="ppaction://hlinkpres?slideindex=1&amp;slidetitle=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3009" y="677985"/>
            <a:ext cx="2213184" cy="1438276"/>
          </a:xfrm>
          <a:prstGeom prst="rect">
            <a:avLst/>
          </a:prstGeom>
        </p:spPr>
      </p:pic>
      <p:pic>
        <p:nvPicPr>
          <p:cNvPr id="31" name="Рисунок 30">
            <a:hlinkClick r:id="rId9" action="ppaction://hlinkpres?slideindex=1&amp;slidetitle=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37491">
            <a:off x="6661144" y="2694228"/>
            <a:ext cx="2074616" cy="1283216"/>
          </a:xfrm>
          <a:prstGeom prst="rect">
            <a:avLst/>
          </a:prstGeom>
        </p:spPr>
      </p:pic>
      <p:pic>
        <p:nvPicPr>
          <p:cNvPr id="1035" name="Рисунок 1034">
            <a:hlinkClick r:id="rId11" action="ppaction://hlinkpres?slideindex=1&amp;slidetitle="/>
          </p:cNvPr>
          <p:cNvPicPr>
            <a:picLocks noChangeAspect="1"/>
          </p:cNvPicPr>
          <p:nvPr/>
        </p:nvPicPr>
        <p:blipFill rotWithShape="1">
          <a:blip r:embed="rId12"/>
          <a:srcRect l="11206" t="11029" r="9898" b="10803"/>
          <a:stretch/>
        </p:blipFill>
        <p:spPr>
          <a:xfrm>
            <a:off x="6086475" y="42863"/>
            <a:ext cx="2557463" cy="2414587"/>
          </a:xfrm>
          <a:prstGeom prst="rect">
            <a:avLst/>
          </a:prstGeom>
        </p:spPr>
      </p:pic>
      <p:pic>
        <p:nvPicPr>
          <p:cNvPr id="4" name="Рисунок 3">
            <a:hlinkClick r:id="rId13" action="ppaction://hlinkpres?slideindex=1&amp;slidetitle=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64782" y="3586316"/>
            <a:ext cx="2281478" cy="15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9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4988</TotalTime>
  <Words>704</Words>
  <Application>Microsoft Office PowerPoint</Application>
  <PresentationFormat>Широкоэкранный</PresentationFormat>
  <Paragraphs>68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тов.Шерман</dc:creator>
  <cp:lastModifiedBy>Татьяна Керженцева</cp:lastModifiedBy>
  <cp:revision>142</cp:revision>
  <dcterms:created xsi:type="dcterms:W3CDTF">2022-02-11T03:01:22Z</dcterms:created>
  <dcterms:modified xsi:type="dcterms:W3CDTF">2022-04-15T18:43:17Z</dcterms:modified>
</cp:coreProperties>
</file>